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F75F3D-0261-490C-9E54-4A4AA6BCBCE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Swar</a:t>
            </a:r>
            <a:r>
              <a:rPr lang="en-US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(Vowels)</a:t>
            </a:r>
            <a:br>
              <a:rPr lang="en-US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Hindi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Swar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स्वर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		आ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इ</a:t>
            </a: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ई 		उ</a:t>
            </a: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ऊ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ऋ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ए 		ऐ	 	ओ		औ	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अं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अः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100" dirty="0" smtClean="0"/>
              <a:t>ऐ  </a:t>
            </a:r>
            <a:r>
              <a:rPr lang="en-US" sz="3100" dirty="0" err="1" smtClean="0"/>
              <a:t>से</a:t>
            </a:r>
            <a:r>
              <a:rPr lang="en-US" sz="3100" dirty="0" smtClean="0"/>
              <a:t> </a:t>
            </a:r>
            <a:r>
              <a:rPr lang="en-US" sz="3100" dirty="0" err="1" smtClean="0"/>
              <a:t>ऐरावत</a:t>
            </a:r>
            <a:r>
              <a:rPr lang="en-US" sz="3100" dirty="0" smtClean="0"/>
              <a:t> White Elephant</a:t>
            </a:r>
            <a:br>
              <a:rPr lang="en-US" sz="3100" dirty="0" smtClean="0"/>
            </a:br>
            <a:r>
              <a:rPr lang="en-US" sz="3100" dirty="0" smtClean="0"/>
              <a:t> ऐ </a:t>
            </a:r>
            <a:r>
              <a:rPr lang="en-US" sz="3100" dirty="0" err="1" smtClean="0"/>
              <a:t>से</a:t>
            </a:r>
            <a:r>
              <a:rPr lang="en-US" sz="3100" dirty="0" smtClean="0"/>
              <a:t> </a:t>
            </a:r>
            <a:r>
              <a:rPr lang="en-US" sz="3100" dirty="0" err="1" smtClean="0"/>
              <a:t>ऐनक</a:t>
            </a:r>
            <a:r>
              <a:rPr lang="en-US" sz="3100" dirty="0" smtClean="0"/>
              <a:t>  Spectacles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ऐ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ऐरावत</a:t>
            </a:r>
            <a:r>
              <a:rPr lang="en-US" dirty="0" smtClean="0"/>
              <a:t> (White Elephant)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ऐ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ऐनक</a:t>
            </a:r>
            <a:r>
              <a:rPr lang="en-US" dirty="0" smtClean="0"/>
              <a:t>  (Spectacles)</a:t>
            </a:r>
            <a:endParaRPr lang="en-US" dirty="0"/>
          </a:p>
        </p:txBody>
      </p:sp>
      <p:pic>
        <p:nvPicPr>
          <p:cNvPr id="7" name="Content Placeholder 4" descr="Screenshot_20200705-095341~2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362200"/>
            <a:ext cx="4041775" cy="3810000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3" name="Content Placeholder 12" descr="Screenshot_20200811-200226~2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57200" y="2286000"/>
            <a:ext cx="4040188" cy="3962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ओ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ओठ</a:t>
            </a:r>
            <a:r>
              <a:rPr lang="en-US" dirty="0" smtClean="0"/>
              <a:t> (Lips)</a:t>
            </a:r>
            <a:br>
              <a:rPr lang="en-US" dirty="0" smtClean="0"/>
            </a:br>
            <a:r>
              <a:rPr lang="en-US" dirty="0" smtClean="0"/>
              <a:t>ओ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ओम</a:t>
            </a:r>
            <a:r>
              <a:rPr lang="en-US" dirty="0" smtClean="0"/>
              <a:t>  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ओ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ओठ</a:t>
            </a:r>
            <a:r>
              <a:rPr lang="en-US" dirty="0" smtClean="0"/>
              <a:t> (Lips)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ओ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ओम</a:t>
            </a:r>
            <a:r>
              <a:rPr lang="en-US" dirty="0" smtClean="0"/>
              <a:t> (</a:t>
            </a:r>
            <a:r>
              <a:rPr lang="en-US" dirty="0" err="1" smtClean="0"/>
              <a:t>Oom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5" descr="Screenshot_20200705-131241~3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42189" y="2286000"/>
            <a:ext cx="3920811" cy="3840163"/>
          </a:xfrm>
          <a:prstGeom prst="rect">
            <a:avLst/>
          </a:prstGeo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2" name="Content Placeholder 11" descr="Screenshot_20200811-200644~2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57200" y="2133600"/>
            <a:ext cx="4040188" cy="39623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en-US" dirty="0" smtClean="0"/>
              <a:t>औ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en-US" dirty="0" smtClean="0"/>
              <a:t>औ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औरत</a:t>
            </a:r>
            <a:r>
              <a:rPr lang="en-US" dirty="0" smtClean="0"/>
              <a:t> Woman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औ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औरत</a:t>
            </a:r>
            <a:r>
              <a:rPr lang="en-US" dirty="0" smtClean="0"/>
              <a:t> (Woman)</a:t>
            </a:r>
            <a:endParaRPr lang="en-US" dirty="0"/>
          </a:p>
        </p:txBody>
      </p:sp>
      <p:pic>
        <p:nvPicPr>
          <p:cNvPr id="7" name="Content Placeholder 3" descr="Screenshot_20200705_13592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438400"/>
            <a:ext cx="4040188" cy="3657600"/>
          </a:xfrm>
        </p:spPr>
      </p:pic>
      <p:pic>
        <p:nvPicPr>
          <p:cNvPr id="8" name="Content Placeholder 6" descr="Screenshot_20200705_12365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2362200"/>
            <a:ext cx="4038599" cy="3763963"/>
          </a:xfrm>
          <a:prstGeom prst="rect">
            <a:avLst/>
          </a:prstGeo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अंडा</a:t>
            </a:r>
            <a:r>
              <a:rPr lang="en-US" dirty="0" smtClean="0"/>
              <a:t>  - Egg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अंगूर</a:t>
            </a:r>
            <a:r>
              <a:rPr lang="en-US" dirty="0" smtClean="0"/>
              <a:t> - Grapes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अंडा</a:t>
            </a:r>
            <a:r>
              <a:rPr lang="en-US" dirty="0" smtClean="0"/>
              <a:t>  (Egg)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अंगूर</a:t>
            </a:r>
            <a:r>
              <a:rPr lang="en-US" dirty="0" smtClean="0"/>
              <a:t> (Grapes)</a:t>
            </a:r>
          </a:p>
        </p:txBody>
      </p:sp>
      <p:pic>
        <p:nvPicPr>
          <p:cNvPr id="7" name="Content Placeholder 3" descr="Screenshot_20200705_135822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1" y="2362200"/>
            <a:ext cx="3962400" cy="3763963"/>
          </a:xfrm>
        </p:spPr>
      </p:pic>
      <p:pic>
        <p:nvPicPr>
          <p:cNvPr id="10" name="Content Placeholder 9" descr="Screenshot_20200705-095531~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62200"/>
            <a:ext cx="4041775" cy="3810000"/>
          </a:xfrm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2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अ : - अ:ह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प्रात</a:t>
            </a:r>
            <a:r>
              <a:rPr lang="en-US" dirty="0" smtClean="0"/>
              <a:t> : - Morning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अ:  </a:t>
            </a:r>
            <a:r>
              <a:rPr lang="en-US" dirty="0" err="1" smtClean="0"/>
              <a:t>प्रात</a:t>
            </a:r>
            <a:r>
              <a:rPr lang="en-US" dirty="0" smtClean="0"/>
              <a:t> : (Morning)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अ:  अ:ह : अ: ह:(Laugh)</a:t>
            </a:r>
            <a:endParaRPr lang="en-US" dirty="0"/>
          </a:p>
        </p:txBody>
      </p:sp>
      <p:pic>
        <p:nvPicPr>
          <p:cNvPr id="7" name="Content Placeholder 6" descr="Screenshot_20200705_12384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357766"/>
            <a:ext cx="4041775" cy="3814434"/>
          </a:xfrm>
        </p:spPr>
      </p:pic>
      <p:pic>
        <p:nvPicPr>
          <p:cNvPr id="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9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0" name="Content Placeholder 9" descr="Screenshot_20200811-200530~2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57200" y="2209800"/>
            <a:ext cx="4040188" cy="381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अनार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Pomegranate</a:t>
            </a:r>
            <a:b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अदरक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Ginger</a:t>
            </a:r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Content Placeholder 6" descr="Screenshot_20200703-191311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038600" cy="4114800"/>
          </a:xfrm>
        </p:spPr>
      </p:pic>
      <p:pic>
        <p:nvPicPr>
          <p:cNvPr id="6" name="Content Placeholder 7" descr="Screenshot_20200703-191406~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76400"/>
            <a:ext cx="4038600" cy="4114800"/>
          </a:xfrm>
        </p:spPr>
      </p:pic>
      <p:pic>
        <p:nvPicPr>
          <p:cNvPr id="2050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228600"/>
            <a:ext cx="1142999" cy="1143000"/>
          </a:xfrm>
          <a:prstGeom prst="rect">
            <a:avLst/>
          </a:prstGeom>
          <a:noFill/>
        </p:spPr>
      </p:pic>
      <p:pic>
        <p:nvPicPr>
          <p:cNvPr id="2051" name="Picture 3" descr="C:\Users\user\Downloads\Screenshot_20200705-193916~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228600"/>
            <a:ext cx="10668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आम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Mango</a:t>
            </a:r>
            <a:b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आइना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Mirror </a:t>
            </a:r>
            <a:b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creenshot_20200703-191637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4495800"/>
          </a:xfrm>
        </p:spPr>
      </p:pic>
      <p:pic>
        <p:nvPicPr>
          <p:cNvPr id="6" name="Content Placeholder 5" descr="Screenshot_20200703-195136~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600200"/>
            <a:ext cx="4038600" cy="4419600"/>
          </a:xfrm>
        </p:spPr>
      </p:pic>
      <p:pic>
        <p:nvPicPr>
          <p:cNvPr id="3074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81000"/>
            <a:ext cx="1447800" cy="1143000"/>
          </a:xfrm>
          <a:prstGeom prst="rect">
            <a:avLst/>
          </a:prstGeom>
          <a:noFill/>
        </p:spPr>
      </p:pic>
      <p:pic>
        <p:nvPicPr>
          <p:cNvPr id="3075" name="Picture 3" descr="C:\Users\user\Downloads\Screenshot_20200705-193916~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"/>
            <a:ext cx="12192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इ – </a:t>
            </a:r>
            <a:r>
              <a:rPr lang="en-US" dirty="0" err="1" smtClean="0"/>
              <a:t>इमली</a:t>
            </a:r>
            <a:r>
              <a:rPr lang="en-US" dirty="0" smtClean="0"/>
              <a:t>  Tamarind</a:t>
            </a:r>
            <a:br>
              <a:rPr lang="en-US" dirty="0" smtClean="0"/>
            </a:br>
            <a:r>
              <a:rPr lang="en-US" dirty="0" smtClean="0"/>
              <a:t>इ – </a:t>
            </a:r>
            <a:r>
              <a:rPr lang="en-US" dirty="0" err="1" smtClean="0"/>
              <a:t>इमारत</a:t>
            </a:r>
            <a:r>
              <a:rPr lang="en-US" dirty="0" smtClean="0"/>
              <a:t>  Building </a:t>
            </a:r>
            <a:endParaRPr lang="en-US" dirty="0"/>
          </a:p>
        </p:txBody>
      </p:sp>
      <p:pic>
        <p:nvPicPr>
          <p:cNvPr id="5" name="Content Placeholder 4" descr="Screenshot_20200703-191745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4038600" cy="4572000"/>
          </a:xfrm>
        </p:spPr>
      </p:pic>
      <p:pic>
        <p:nvPicPr>
          <p:cNvPr id="409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4099" name="Picture 3" descr="C:\Users\user\Downloads\Screenshot_20200705-193955~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28600"/>
            <a:ext cx="1600200" cy="1295399"/>
          </a:xfrm>
          <a:prstGeom prst="rect">
            <a:avLst/>
          </a:prstGeom>
          <a:noFill/>
        </p:spPr>
      </p:pic>
      <p:pic>
        <p:nvPicPr>
          <p:cNvPr id="4100" name="Picture 4" descr="C:\Users\user\Downloads\Screenshot_20200703-192030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600200"/>
            <a:ext cx="3962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ई – </a:t>
            </a:r>
            <a:r>
              <a:rPr lang="en-US" dirty="0" err="1" smtClean="0"/>
              <a:t>ईख</a:t>
            </a:r>
            <a:r>
              <a:rPr lang="en-US" dirty="0" smtClean="0"/>
              <a:t>  Sugarcane</a:t>
            </a:r>
            <a:br>
              <a:rPr lang="en-US" dirty="0" smtClean="0"/>
            </a:br>
            <a:r>
              <a:rPr lang="en-US" dirty="0" smtClean="0"/>
              <a:t>ई  -  </a:t>
            </a:r>
            <a:r>
              <a:rPr lang="en-US" dirty="0" err="1" smtClean="0"/>
              <a:t>ईश</a:t>
            </a:r>
            <a:r>
              <a:rPr lang="en-US" dirty="0" smtClean="0"/>
              <a:t>  Lord Shiva</a:t>
            </a:r>
            <a:endParaRPr lang="en-US" dirty="0"/>
          </a:p>
        </p:txBody>
      </p:sp>
      <p:pic>
        <p:nvPicPr>
          <p:cNvPr id="5" name="Content Placeholder 4" descr="Screenshot_20200703-192529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4572000"/>
          </a:xfrm>
        </p:spPr>
      </p:pic>
      <p:pic>
        <p:nvPicPr>
          <p:cNvPr id="5122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6800" cy="1295400"/>
          </a:xfrm>
          <a:prstGeom prst="rect">
            <a:avLst/>
          </a:prstGeom>
          <a:noFill/>
        </p:spPr>
      </p:pic>
      <p:pic>
        <p:nvPicPr>
          <p:cNvPr id="5123" name="Picture 3" descr="C:\Users\user\Downloads\Screenshot_20200705-193955~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91400" y="0"/>
            <a:ext cx="1447800" cy="1066800"/>
          </a:xfrm>
          <a:prstGeom prst="rect">
            <a:avLst/>
          </a:prstGeom>
          <a:noFill/>
        </p:spPr>
      </p:pic>
      <p:pic>
        <p:nvPicPr>
          <p:cNvPr id="5124" name="Picture 4" descr="C:\Users\user\Downloads\Screenshot_20200703-192200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764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उ – </a:t>
            </a:r>
            <a:r>
              <a:rPr lang="en-US" dirty="0" err="1" smtClean="0"/>
              <a:t>उल्लू</a:t>
            </a:r>
            <a:r>
              <a:rPr lang="en-US" dirty="0" smtClean="0"/>
              <a:t>  Owl</a:t>
            </a:r>
            <a:br>
              <a:rPr lang="en-US" dirty="0" smtClean="0"/>
            </a:br>
            <a:r>
              <a:rPr lang="en-US" dirty="0" smtClean="0"/>
              <a:t>उ  -  </a:t>
            </a:r>
            <a:r>
              <a:rPr lang="en-US" dirty="0" err="1" smtClean="0"/>
              <a:t>उटज</a:t>
            </a:r>
            <a:r>
              <a:rPr lang="en-US" dirty="0" smtClean="0"/>
              <a:t>  Hut</a:t>
            </a:r>
            <a:endParaRPr lang="en-US" dirty="0"/>
          </a:p>
        </p:txBody>
      </p:sp>
      <p:pic>
        <p:nvPicPr>
          <p:cNvPr id="6" name="Content Placeholder 5" descr="Screenshot_20200703-195525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00200"/>
            <a:ext cx="4114800" cy="4648200"/>
          </a:xfrm>
        </p:spPr>
      </p:pic>
      <p:pic>
        <p:nvPicPr>
          <p:cNvPr id="6146" name="Picture 2" descr="C:\Users\user\Downloads\Screenshot_20200705-193916~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066800" cy="1295400"/>
          </a:xfrm>
          <a:prstGeom prst="rect">
            <a:avLst/>
          </a:prstGeom>
          <a:noFill/>
        </p:spPr>
      </p:pic>
      <p:pic>
        <p:nvPicPr>
          <p:cNvPr id="6148" name="Picture 4" descr="C:\Users\user\Downloads\Screenshot_20200703-195802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3733800" cy="4724400"/>
          </a:xfrm>
          <a:prstGeom prst="rect">
            <a:avLst/>
          </a:prstGeom>
          <a:noFill/>
        </p:spPr>
      </p:pic>
      <p:pic>
        <p:nvPicPr>
          <p:cNvPr id="6149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371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ऊ  -  </a:t>
            </a:r>
            <a:r>
              <a:rPr lang="en-US" dirty="0" err="1" smtClean="0"/>
              <a:t>ऊन</a:t>
            </a:r>
            <a:r>
              <a:rPr lang="en-US" dirty="0" smtClean="0"/>
              <a:t> Wool</a:t>
            </a:r>
            <a:br>
              <a:rPr lang="en-US" dirty="0" smtClean="0"/>
            </a:br>
            <a:r>
              <a:rPr lang="en-US" dirty="0" smtClean="0"/>
              <a:t>ऊ  -  </a:t>
            </a:r>
            <a:r>
              <a:rPr lang="en-US" dirty="0" err="1" smtClean="0"/>
              <a:t>ऊखल</a:t>
            </a:r>
            <a:r>
              <a:rPr lang="en-US" dirty="0" smtClean="0"/>
              <a:t>  Mortar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Screenshot_20200703-201228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4687" y="1600200"/>
            <a:ext cx="4196913" cy="4572000"/>
          </a:xfrm>
        </p:spPr>
      </p:pic>
      <p:pic>
        <p:nvPicPr>
          <p:cNvPr id="7170" name="Picture 2" descr="C:\Users\user\Downloads\Screenshot_20200705-193916~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066800" cy="1143000"/>
          </a:xfrm>
          <a:prstGeom prst="rect">
            <a:avLst/>
          </a:prstGeom>
          <a:noFill/>
        </p:spPr>
      </p:pic>
      <p:pic>
        <p:nvPicPr>
          <p:cNvPr id="7172" name="Picture 4" descr="C:\Users\user\Downloads\Screenshot_20200703-201512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4191000" cy="4495800"/>
          </a:xfrm>
          <a:prstGeom prst="rect">
            <a:avLst/>
          </a:prstGeom>
          <a:noFill/>
        </p:spPr>
      </p:pic>
      <p:pic>
        <p:nvPicPr>
          <p:cNvPr id="7173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52400"/>
            <a:ext cx="1752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ऋ – ऋ      Saint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ऋषभ</a:t>
            </a:r>
            <a:r>
              <a:rPr lang="en-US" dirty="0" smtClean="0"/>
              <a:t>    Ox</a:t>
            </a:r>
            <a:endParaRPr lang="en-US" dirty="0"/>
          </a:p>
        </p:txBody>
      </p:sp>
      <p:pic>
        <p:nvPicPr>
          <p:cNvPr id="8196" name="Picture 4" descr="C:\Users\user\Downloads\Screenshot_20200703-201357~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352800" cy="4479925"/>
          </a:xfrm>
          <a:prstGeom prst="rect">
            <a:avLst/>
          </a:prstGeom>
          <a:noFill/>
        </p:spPr>
      </p:pic>
      <p:pic>
        <p:nvPicPr>
          <p:cNvPr id="8197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66800" cy="1143000"/>
          </a:xfrm>
          <a:prstGeom prst="rect">
            <a:avLst/>
          </a:prstGeom>
          <a:noFill/>
        </p:spPr>
      </p:pic>
      <p:pic>
        <p:nvPicPr>
          <p:cNvPr id="6" name="Content Placeholder 10" descr="Screenshot_20200708-205755~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905000"/>
            <a:ext cx="3582988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एडी</a:t>
            </a:r>
            <a:r>
              <a:rPr lang="en-US" dirty="0" smtClean="0"/>
              <a:t>   Heel</a:t>
            </a:r>
            <a:br>
              <a:rPr lang="en-US" dirty="0" smtClean="0"/>
            </a:br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एडी</a:t>
            </a:r>
            <a:r>
              <a:rPr lang="en-US" dirty="0" smtClean="0"/>
              <a:t>   Heel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endParaRPr lang="en-US" dirty="0"/>
          </a:p>
        </p:txBody>
      </p:sp>
      <p:pic>
        <p:nvPicPr>
          <p:cNvPr id="8" name="Content Placeholder 7" descr="Screenshot_20200705-095229~2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4040188" cy="3657599"/>
          </a:xfrm>
        </p:spPr>
      </p:pic>
      <p:pic>
        <p:nvPicPr>
          <p:cNvPr id="7" name="Content Placeholder 3" descr="Screenshot_20200705_131922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73870"/>
            <a:ext cx="4041775" cy="3740623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112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Swar  (Vowels)          Hindi Swar स्वर   अ  आ  इ   ई   उ  ऊ ऋ   ए   ऐ   ओ  औ  अं   अः </vt:lpstr>
      <vt:lpstr>अ – अनार Pomegranate अ – अदरक Ginger</vt:lpstr>
      <vt:lpstr>  आ – आम  Mango आ – आइना  Mirror   </vt:lpstr>
      <vt:lpstr>इ – इमली  Tamarind इ – इमारत  Building </vt:lpstr>
      <vt:lpstr>ई – ईख  Sugarcane ई  -  ईश  Lord Shiva</vt:lpstr>
      <vt:lpstr>उ – उल्लू  Owl उ  -  उटज  Hut</vt:lpstr>
      <vt:lpstr> ऊ  -  ऊन Wool ऊ  -  ऊखल  Mortar </vt:lpstr>
      <vt:lpstr>ऋ – ऋ      Saint  ऋषभ    Ox</vt:lpstr>
      <vt:lpstr>एडी   Heel ए  -  एक     One</vt:lpstr>
      <vt:lpstr> ऐ  से ऐरावत White Elephant  ऐ से ऐनक  Spectacles</vt:lpstr>
      <vt:lpstr>ओ  से ओठ (Lips) ओ से ओम  Om</vt:lpstr>
      <vt:lpstr> औ से औषध  Medicine औ  से  औरत Woman </vt:lpstr>
      <vt:lpstr>अं से अंडा  - Egg अं  से अंगूर - Grapes   </vt:lpstr>
      <vt:lpstr>  अ : - अ:ह   प्रात : - Morning  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72</cp:revision>
  <dcterms:created xsi:type="dcterms:W3CDTF">2020-07-03T12:56:51Z</dcterms:created>
  <dcterms:modified xsi:type="dcterms:W3CDTF">2023-01-19T16:39:52Z</dcterms:modified>
</cp:coreProperties>
</file>